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9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71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2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6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2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1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3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2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3FE2-6CBA-4596-85DC-9FB9A1E93790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2101-66BF-40B7-BA7E-33B73FD4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raglanprimary.school/wp-content/uploads/2023/02/Character-Education-at-Ragla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glanprimary.school/external-clubs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7632" y="113506"/>
            <a:ext cx="8534400" cy="1715026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3398" y="1966644"/>
            <a:ext cx="2135589" cy="17952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Raglan Character </a:t>
            </a:r>
            <a:r>
              <a:rPr lang="en-GB" sz="1200" b="1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1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b="1" dirty="0" smtClean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‘I Can Do It’ Award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57446" y="2277687"/>
            <a:ext cx="2051539" cy="1238597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25106" y="1979527"/>
            <a:ext cx="3225800" cy="17952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PSHE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</a:t>
            </a: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Sex Education (‘Yasmin and Tom’)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Consent Education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Safety (Purple Mash)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5627" y="2115269"/>
            <a:ext cx="2076450" cy="66675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867025" y="1979527"/>
            <a:ext cx="3230880" cy="17952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Living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</a:t>
            </a: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</a:t>
            </a:r>
            <a:endParaRPr lang="en-GB" sz="1200" dirty="0" smtClean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Education and Sport Lessons </a:t>
            </a:r>
            <a:endParaRPr lang="en-GB" sz="12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 Clubs at Lunchtimes, Before and After-school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Eating (Healthy Schools </a:t>
            </a: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666" y="2172419"/>
            <a:ext cx="781050" cy="55245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02169" y="3895148"/>
            <a:ext cx="2965450" cy="12078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</a:t>
            </a:r>
            <a:r>
              <a:rPr lang="en-GB" sz="1200" b="1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Curricular </a:t>
            </a: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</a:t>
            </a:r>
            <a:r>
              <a:rPr lang="en-GB" sz="1200" b="1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Access here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Sport, Music and the Performing Arts 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Gymnastics 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Robotics 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</a:t>
            </a: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214024" y="1979527"/>
            <a:ext cx="2560281" cy="17952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British Values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Assemblies and Curriculum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Raglan Curriculum Drivers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Raglan Character Virtues </a:t>
            </a:r>
            <a:r>
              <a:rPr lang="en-GB" sz="1200" u="sng" dirty="0" smtClean="0">
                <a:solidFill>
                  <a:srgbClr val="0000FF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Access </a:t>
            </a:r>
            <a:r>
              <a:rPr lang="en-GB" sz="1200" u="sng" dirty="0">
                <a:solidFill>
                  <a:srgbClr val="0000FF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here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685905" y="5211216"/>
            <a:ext cx="2984500" cy="1533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SMSC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Visits to centres of different </a:t>
            </a: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faith/worship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 and Faith Leader </a:t>
            </a:r>
            <a:r>
              <a:rPr lang="en-GB" sz="1200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assemblies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Curriculum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094969" y="3865657"/>
            <a:ext cx="3553633" cy="12241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Equality, Diversity and Inclusion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Agents for Change Program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promotion of the Protected Characteristics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 / SEMH Children have access to all clubs and the curriculum as a whole.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48528" y="5223402"/>
            <a:ext cx="2854960" cy="1533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Gifted and Talented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school identifies children that show an aptitude for an area – whatever the area is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school provides pathways for children to join external to school clubs to develop their talent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71257" y="3939126"/>
            <a:ext cx="1629295" cy="1150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Raglan Primary School Personal Development </a:t>
            </a:r>
            <a:r>
              <a:rPr lang="en-GB" sz="1600" b="1" dirty="0" smtClean="0"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</a:t>
            </a:r>
            <a:endParaRPr lang="en-GB" sz="16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06279" y="3253687"/>
            <a:ext cx="1301808" cy="4905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67829" y="4402202"/>
            <a:ext cx="699790" cy="6876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94969" y="5918662"/>
            <a:ext cx="709503" cy="7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7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172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Palmer-Ralph</dc:creator>
  <cp:lastModifiedBy>Mrs Palmer-Ralph</cp:lastModifiedBy>
  <cp:revision>12</cp:revision>
  <dcterms:created xsi:type="dcterms:W3CDTF">2024-05-10T10:15:07Z</dcterms:created>
  <dcterms:modified xsi:type="dcterms:W3CDTF">2024-05-10T11:03:07Z</dcterms:modified>
</cp:coreProperties>
</file>