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29" y="-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Learning at Raglan is for everyone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we want you to learn: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/>
              <a:t>i</a:t>
            </a:r>
            <a:r>
              <a:rPr lang="en-GB" dirty="0" smtClean="0"/>
              <a:t>s ambitious because we want you to aspire and </a:t>
            </a:r>
            <a:r>
              <a:rPr lang="en-GB" dirty="0"/>
              <a:t>fire </a:t>
            </a:r>
            <a:r>
              <a:rPr lang="en-GB" dirty="0" smtClean="0"/>
              <a:t>your curiosity, making you think </a:t>
            </a:r>
          </a:p>
          <a:p>
            <a:pPr>
              <a:buFontTx/>
              <a:buChar char="-"/>
            </a:pPr>
            <a:r>
              <a:rPr lang="en-GB" dirty="0" smtClean="0"/>
              <a:t>creates </a:t>
            </a:r>
            <a:r>
              <a:rPr lang="en-GB" dirty="0"/>
              <a:t>a sense of personal pride in </a:t>
            </a:r>
            <a:r>
              <a:rPr lang="en-GB" dirty="0" smtClean="0"/>
              <a:t>achievement</a:t>
            </a:r>
          </a:p>
          <a:p>
            <a:pPr>
              <a:buFontTx/>
              <a:buChar char="-"/>
            </a:pPr>
            <a:r>
              <a:rPr lang="en-GB" dirty="0" smtClean="0"/>
              <a:t>gives you </a:t>
            </a:r>
            <a:r>
              <a:rPr lang="en-GB" dirty="0"/>
              <a:t>a purpose for </a:t>
            </a:r>
            <a:r>
              <a:rPr lang="en-GB" dirty="0" smtClean="0"/>
              <a:t>learning and helps you in life ahead</a:t>
            </a:r>
          </a:p>
          <a:p>
            <a:pPr>
              <a:buFontTx/>
              <a:buChar char="-"/>
            </a:pPr>
            <a:r>
              <a:rPr lang="en-GB" dirty="0" smtClean="0"/>
              <a:t>helps you to </a:t>
            </a:r>
            <a:r>
              <a:rPr lang="en-GB" dirty="0"/>
              <a:t>discover </a:t>
            </a:r>
            <a:r>
              <a:rPr lang="en-GB" dirty="0" smtClean="0"/>
              <a:t>your </a:t>
            </a:r>
            <a:r>
              <a:rPr lang="en-GB" dirty="0"/>
              <a:t>strengths and </a:t>
            </a:r>
            <a:r>
              <a:rPr lang="en-GB" dirty="0" smtClean="0"/>
              <a:t>interests</a:t>
            </a:r>
          </a:p>
        </p:txBody>
      </p:sp>
    </p:spTree>
    <p:extLst>
      <p:ext uri="{BB962C8B-B14F-4D97-AF65-F5344CB8AC3E}">
        <p14:creationId xmlns:p14="http://schemas.microsoft.com/office/powerpoint/2010/main" val="413343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Building you for your future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344573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We want you to learn to be:</a:t>
            </a:r>
          </a:p>
          <a:p>
            <a:r>
              <a:rPr lang="en-GB" dirty="0" smtClean="0"/>
              <a:t>KIND, helpful and inclusive</a:t>
            </a:r>
            <a:endParaRPr lang="en-GB" dirty="0" smtClean="0"/>
          </a:p>
          <a:p>
            <a:r>
              <a:rPr lang="en-GB" dirty="0" smtClean="0"/>
              <a:t>READY to learn</a:t>
            </a:r>
            <a:endParaRPr lang="en-GB" dirty="0" smtClean="0"/>
          </a:p>
          <a:p>
            <a:r>
              <a:rPr lang="en-GB" dirty="0" smtClean="0"/>
              <a:t>SAFE and to make safe decisions</a:t>
            </a:r>
            <a:endParaRPr lang="en-GB" dirty="0" smtClean="0"/>
          </a:p>
          <a:p>
            <a:r>
              <a:rPr lang="en-GB" dirty="0" smtClean="0"/>
              <a:t>INDEPENDENT and be true to yourself; be your own person and do not be a follower</a:t>
            </a:r>
            <a:endParaRPr lang="en-GB" dirty="0" smtClean="0"/>
          </a:p>
          <a:p>
            <a:r>
              <a:rPr lang="en-GB" dirty="0" smtClean="0"/>
              <a:t>CONFIDENT but humble </a:t>
            </a:r>
            <a:endParaRPr lang="en-GB" dirty="0" smtClean="0"/>
          </a:p>
          <a:p>
            <a:r>
              <a:rPr lang="en-GB" dirty="0" smtClean="0"/>
              <a:t>RESILIENT and to never, ever, ever give up when we fail, try, try again 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756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does what we learn help us for our future?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we learn has four themes that we call ‘curriculum </a:t>
            </a:r>
            <a:r>
              <a:rPr lang="en-GB" dirty="0"/>
              <a:t>‘</a:t>
            </a:r>
            <a:r>
              <a:rPr lang="en-GB" dirty="0" smtClean="0"/>
              <a:t>drivers.’ </a:t>
            </a:r>
          </a:p>
          <a:p>
            <a:endParaRPr lang="en-GB" dirty="0"/>
          </a:p>
          <a:p>
            <a:r>
              <a:rPr lang="en-GB" dirty="0" smtClean="0"/>
              <a:t>These are the foundations of </a:t>
            </a:r>
            <a:r>
              <a:rPr lang="en-GB" dirty="0"/>
              <a:t>all areas of </a:t>
            </a:r>
            <a:r>
              <a:rPr lang="en-GB" dirty="0" smtClean="0"/>
              <a:t>our school </a:t>
            </a:r>
            <a:r>
              <a:rPr lang="en-GB" dirty="0"/>
              <a:t>life </a:t>
            </a:r>
            <a:r>
              <a:rPr lang="en-GB" dirty="0" smtClean="0"/>
              <a:t>and what you learn is </a:t>
            </a:r>
            <a:r>
              <a:rPr lang="en-GB" dirty="0"/>
              <a:t>enriched and personalised </a:t>
            </a:r>
            <a:r>
              <a:rPr lang="en-GB" dirty="0" smtClean="0"/>
              <a:t>so that you can succeed.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019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our Curriculum drivers?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Initiative </a:t>
            </a:r>
          </a:p>
          <a:p>
            <a:r>
              <a:rPr lang="en-GB" dirty="0" smtClean="0"/>
              <a:t>Environment </a:t>
            </a:r>
          </a:p>
          <a:p>
            <a:r>
              <a:rPr lang="en-GB" dirty="0" smtClean="0"/>
              <a:t>Community and Diversity </a:t>
            </a:r>
          </a:p>
          <a:p>
            <a:r>
              <a:rPr lang="en-GB" dirty="0" smtClean="0"/>
              <a:t>Communication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373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Initiative – Get up and do it!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Be thinkers and learners</a:t>
            </a:r>
          </a:p>
          <a:p>
            <a:r>
              <a:rPr lang="en-GB" dirty="0" smtClean="0"/>
              <a:t>Question why?  </a:t>
            </a:r>
          </a:p>
          <a:p>
            <a:r>
              <a:rPr lang="en-GB" dirty="0" smtClean="0"/>
              <a:t>Embrace challenge, be brave and have a go! </a:t>
            </a:r>
          </a:p>
          <a:p>
            <a:r>
              <a:rPr lang="en-GB" dirty="0" smtClean="0"/>
              <a:t>Never fear failure, “To try and fail is always better than failing to try.”</a:t>
            </a:r>
          </a:p>
          <a:p>
            <a:r>
              <a:rPr lang="en-GB" dirty="0" smtClean="0"/>
              <a:t>Climb ever taller mountains!</a:t>
            </a:r>
          </a:p>
          <a:p>
            <a:r>
              <a:rPr lang="en-GB" dirty="0" smtClean="0"/>
              <a:t>Build resilience, overcome challenges – “Fall down seven times and get up eight!”</a:t>
            </a:r>
          </a:p>
          <a:p>
            <a:r>
              <a:rPr lang="en-GB" dirty="0" smtClean="0"/>
              <a:t>Be curious and want to discover and learn about things 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76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Environment – MAKING a difference!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Thinking about and knowing about Global Issues </a:t>
            </a:r>
          </a:p>
          <a:p>
            <a:r>
              <a:rPr lang="en-GB" dirty="0" smtClean="0"/>
              <a:t>Thinking about National and Local Issues </a:t>
            </a:r>
          </a:p>
          <a:p>
            <a:r>
              <a:rPr lang="en-GB" dirty="0" smtClean="0"/>
              <a:t>Being Champions and Agents of Change</a:t>
            </a:r>
          </a:p>
          <a:p>
            <a:r>
              <a:rPr lang="en-GB" dirty="0" smtClean="0"/>
              <a:t>Leaving your positive legacy </a:t>
            </a:r>
          </a:p>
          <a:p>
            <a:r>
              <a:rPr lang="en-GB" dirty="0" smtClean="0"/>
              <a:t>What difference have you made to the local community, national and global worlds?  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036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Community and Diversity - Belonging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Embracing being different </a:t>
            </a:r>
          </a:p>
          <a:p>
            <a:r>
              <a:rPr lang="en-GB" dirty="0" smtClean="0"/>
              <a:t>Tolerance </a:t>
            </a:r>
          </a:p>
          <a:p>
            <a:r>
              <a:rPr lang="en-GB" dirty="0" smtClean="0"/>
              <a:t>Acceptance </a:t>
            </a:r>
          </a:p>
          <a:p>
            <a:r>
              <a:rPr lang="en-GB" dirty="0" smtClean="0"/>
              <a:t>Fairness</a:t>
            </a:r>
          </a:p>
          <a:p>
            <a:r>
              <a:rPr lang="en-GB" dirty="0" smtClean="0"/>
              <a:t>Justice </a:t>
            </a:r>
          </a:p>
          <a:p>
            <a:r>
              <a:rPr lang="en-GB" dirty="0" smtClean="0"/>
              <a:t>Respecting others</a:t>
            </a:r>
          </a:p>
          <a:p>
            <a:r>
              <a:rPr lang="en-GB" dirty="0" smtClean="0"/>
              <a:t>Making a positive impact locally 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785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Communication – Finding your Voice!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Expressing your self and your thoughts </a:t>
            </a:r>
          </a:p>
          <a:p>
            <a:r>
              <a:rPr lang="en-GB" dirty="0" smtClean="0"/>
              <a:t>Having a voice to ask for help and keep safe</a:t>
            </a:r>
          </a:p>
          <a:p>
            <a:r>
              <a:rPr lang="en-GB" dirty="0" smtClean="0"/>
              <a:t>Having the words to share your thoughts, view and learning </a:t>
            </a:r>
          </a:p>
          <a:p>
            <a:r>
              <a:rPr lang="en-GB" dirty="0" smtClean="0"/>
              <a:t>Having the voice to celebrate your learning </a:t>
            </a:r>
          </a:p>
          <a:p>
            <a:r>
              <a:rPr lang="en-GB" dirty="0" smtClean="0"/>
              <a:t>Being able to communicate with empathy to all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500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Curriculum Drivers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Initiative </a:t>
            </a:r>
            <a:r>
              <a:rPr lang="en-GB" dirty="0" smtClean="0"/>
              <a:t>– Get Up and Do it!</a:t>
            </a:r>
            <a:endParaRPr lang="en-GB" dirty="0"/>
          </a:p>
          <a:p>
            <a:r>
              <a:rPr lang="en-GB" dirty="0"/>
              <a:t>Environment </a:t>
            </a:r>
            <a:r>
              <a:rPr lang="en-GB" dirty="0" smtClean="0"/>
              <a:t>– Making a Difference!</a:t>
            </a:r>
            <a:endParaRPr lang="en-GB" dirty="0"/>
          </a:p>
          <a:p>
            <a:r>
              <a:rPr lang="en-GB" dirty="0"/>
              <a:t>Community and Diversity </a:t>
            </a:r>
            <a:r>
              <a:rPr lang="en-GB" dirty="0" smtClean="0"/>
              <a:t>– Belonging! </a:t>
            </a:r>
            <a:endParaRPr lang="en-GB" dirty="0"/>
          </a:p>
          <a:p>
            <a:r>
              <a:rPr lang="en-GB" dirty="0" smtClean="0"/>
              <a:t>Communication -  Finding Your Voice!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591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974</TotalTime>
  <Words>398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Gallery</vt:lpstr>
      <vt:lpstr>Learning at Raglan is for everyone </vt:lpstr>
      <vt:lpstr>Building you for your future</vt:lpstr>
      <vt:lpstr>How does what we learn help us for our future? </vt:lpstr>
      <vt:lpstr>What are our Curriculum drivers?</vt:lpstr>
      <vt:lpstr>Initiative – Get up and do it! </vt:lpstr>
      <vt:lpstr>Environment – MAKING a difference!</vt:lpstr>
      <vt:lpstr>Community and Diversity - Belonging </vt:lpstr>
      <vt:lpstr>Communication – Finding your Voice!</vt:lpstr>
      <vt:lpstr>Our Curriculum Drivers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Raglan Curriculum</dc:title>
  <dc:creator>Mr De Freitas</dc:creator>
  <cp:lastModifiedBy>mdefreitas</cp:lastModifiedBy>
  <cp:revision>12</cp:revision>
  <dcterms:created xsi:type="dcterms:W3CDTF">2023-01-04T18:22:04Z</dcterms:created>
  <dcterms:modified xsi:type="dcterms:W3CDTF">2024-02-21T07:25:01Z</dcterms:modified>
</cp:coreProperties>
</file>