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265AC.588CABC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Learning at Raglan is for everyone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we want you to learn: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/>
              <a:t>i</a:t>
            </a:r>
            <a:r>
              <a:rPr lang="en-GB" dirty="0" smtClean="0"/>
              <a:t>s ambitious because we want you to aspire and </a:t>
            </a:r>
            <a:r>
              <a:rPr lang="en-GB" dirty="0"/>
              <a:t>fire </a:t>
            </a:r>
            <a:r>
              <a:rPr lang="en-GB" dirty="0" smtClean="0"/>
              <a:t>your curiosity, making you think </a:t>
            </a:r>
          </a:p>
          <a:p>
            <a:pPr>
              <a:buFontTx/>
              <a:buChar char="-"/>
            </a:pPr>
            <a:r>
              <a:rPr lang="en-GB" dirty="0" smtClean="0"/>
              <a:t>creates </a:t>
            </a:r>
            <a:r>
              <a:rPr lang="en-GB" dirty="0"/>
              <a:t>a sense of personal pride in </a:t>
            </a:r>
            <a:r>
              <a:rPr lang="en-GB" dirty="0" smtClean="0"/>
              <a:t>achievement</a:t>
            </a:r>
          </a:p>
          <a:p>
            <a:pPr>
              <a:buFontTx/>
              <a:buChar char="-"/>
            </a:pPr>
            <a:r>
              <a:rPr lang="en-GB" dirty="0" smtClean="0"/>
              <a:t>gives you </a:t>
            </a:r>
            <a:r>
              <a:rPr lang="en-GB" dirty="0"/>
              <a:t>a purpose for </a:t>
            </a:r>
            <a:r>
              <a:rPr lang="en-GB" dirty="0" smtClean="0"/>
              <a:t>learning and helps you in life ahead</a:t>
            </a:r>
          </a:p>
          <a:p>
            <a:pPr>
              <a:buFontTx/>
              <a:buChar char="-"/>
            </a:pPr>
            <a:r>
              <a:rPr lang="en-GB" dirty="0" smtClean="0"/>
              <a:t>helps you to </a:t>
            </a:r>
            <a:r>
              <a:rPr lang="en-GB" dirty="0"/>
              <a:t>discover </a:t>
            </a:r>
            <a:r>
              <a:rPr lang="en-GB" dirty="0" smtClean="0"/>
              <a:t>your </a:t>
            </a:r>
            <a:r>
              <a:rPr lang="en-GB" dirty="0"/>
              <a:t>strengths and </a:t>
            </a:r>
            <a:r>
              <a:rPr lang="en-GB" dirty="0" smtClean="0"/>
              <a:t>interests</a:t>
            </a:r>
          </a:p>
        </p:txBody>
      </p:sp>
      <p:pic>
        <p:nvPicPr>
          <p:cNvPr id="6" name="Picture 5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41334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7502" y="804519"/>
            <a:ext cx="9347352" cy="1049235"/>
          </a:xfrm>
        </p:spPr>
        <p:txBody>
          <a:bodyPr/>
          <a:lstStyle/>
          <a:p>
            <a:r>
              <a:rPr lang="en-GB" dirty="0" smtClean="0"/>
              <a:t>     Building </a:t>
            </a:r>
            <a:r>
              <a:rPr lang="en-GB" dirty="0" smtClean="0"/>
              <a:t>you for your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44573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want you to learn to be:</a:t>
            </a:r>
          </a:p>
          <a:p>
            <a:r>
              <a:rPr lang="en-GB" dirty="0" smtClean="0"/>
              <a:t>Inclusive and respectful</a:t>
            </a:r>
          </a:p>
          <a:p>
            <a:r>
              <a:rPr lang="en-GB" dirty="0" smtClean="0"/>
              <a:t>Kind and helpful</a:t>
            </a:r>
          </a:p>
          <a:p>
            <a:r>
              <a:rPr lang="en-GB" dirty="0" smtClean="0"/>
              <a:t>Safe</a:t>
            </a:r>
          </a:p>
          <a:p>
            <a:r>
              <a:rPr lang="en-GB" dirty="0" smtClean="0"/>
              <a:t>Brave</a:t>
            </a:r>
          </a:p>
          <a:p>
            <a:r>
              <a:rPr lang="en-GB" dirty="0" smtClean="0"/>
              <a:t>Confident but humble </a:t>
            </a:r>
          </a:p>
          <a:p>
            <a:r>
              <a:rPr lang="en-GB" dirty="0" smtClean="0"/>
              <a:t>Resilient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17875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073" y="804519"/>
            <a:ext cx="9020781" cy="1049235"/>
          </a:xfrm>
        </p:spPr>
        <p:txBody>
          <a:bodyPr/>
          <a:lstStyle/>
          <a:p>
            <a:r>
              <a:rPr lang="en-GB" dirty="0" smtClean="0"/>
              <a:t>How </a:t>
            </a:r>
            <a:r>
              <a:rPr lang="en-GB" dirty="0" smtClean="0"/>
              <a:t>does what we learn help us for </a:t>
            </a:r>
            <a:r>
              <a:rPr lang="en-GB" dirty="0" smtClean="0"/>
              <a:t>           our </a:t>
            </a:r>
            <a:r>
              <a:rPr lang="en-GB" dirty="0" smtClean="0"/>
              <a:t>future?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we learn has four themes that we call ‘curriculum </a:t>
            </a:r>
            <a:r>
              <a:rPr lang="en-GB" dirty="0"/>
              <a:t>‘</a:t>
            </a:r>
            <a:r>
              <a:rPr lang="en-GB" dirty="0" smtClean="0"/>
              <a:t>drivers.’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These are the foundations of </a:t>
            </a:r>
            <a:r>
              <a:rPr lang="en-GB" dirty="0"/>
              <a:t>all areas of </a:t>
            </a:r>
            <a:r>
              <a:rPr lang="en-GB" dirty="0" smtClean="0"/>
              <a:t>our school </a:t>
            </a:r>
            <a:r>
              <a:rPr lang="en-GB" dirty="0"/>
              <a:t>life </a:t>
            </a:r>
            <a:r>
              <a:rPr lang="en-GB" dirty="0" smtClean="0"/>
              <a:t>and what you learn is </a:t>
            </a:r>
            <a:r>
              <a:rPr lang="en-GB" dirty="0"/>
              <a:t>enriched and personalised </a:t>
            </a:r>
            <a:r>
              <a:rPr lang="en-GB" dirty="0" smtClean="0"/>
              <a:t>so that you can succeed.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23301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702" y="804519"/>
            <a:ext cx="8890152" cy="1049235"/>
          </a:xfrm>
        </p:spPr>
        <p:txBody>
          <a:bodyPr/>
          <a:lstStyle/>
          <a:p>
            <a:r>
              <a:rPr lang="en-GB" dirty="0" smtClean="0"/>
              <a:t>What are our Curriculum drivers?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Initiative </a:t>
            </a:r>
          </a:p>
          <a:p>
            <a:r>
              <a:rPr lang="en-GB" dirty="0" smtClean="0"/>
              <a:t>Environment </a:t>
            </a:r>
          </a:p>
          <a:p>
            <a:r>
              <a:rPr lang="en-GB" dirty="0" smtClean="0"/>
              <a:t>Community and Diversity </a:t>
            </a:r>
          </a:p>
          <a:p>
            <a:r>
              <a:rPr lang="en-GB" dirty="0" smtClean="0"/>
              <a:t>Communication </a:t>
            </a:r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9737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8049" y="804519"/>
            <a:ext cx="8936805" cy="1049235"/>
          </a:xfrm>
        </p:spPr>
        <p:txBody>
          <a:bodyPr/>
          <a:lstStyle/>
          <a:p>
            <a:r>
              <a:rPr lang="en-GB" dirty="0" smtClean="0"/>
              <a:t>Initiative – Get up and do it!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 thinkers and learners</a:t>
            </a:r>
          </a:p>
          <a:p>
            <a:r>
              <a:rPr lang="en-GB" dirty="0" smtClean="0"/>
              <a:t>Question why?  </a:t>
            </a:r>
          </a:p>
          <a:p>
            <a:r>
              <a:rPr lang="en-GB" dirty="0" smtClean="0"/>
              <a:t>Embrace challenge, be brave and have a go! </a:t>
            </a:r>
          </a:p>
          <a:p>
            <a:r>
              <a:rPr lang="en-GB" dirty="0" smtClean="0"/>
              <a:t>Never fear failure, “To try and fail is always better than failing to try.”</a:t>
            </a:r>
          </a:p>
          <a:p>
            <a:r>
              <a:rPr lang="en-GB" dirty="0" smtClean="0"/>
              <a:t>Climb ever taller mountains!</a:t>
            </a:r>
          </a:p>
          <a:p>
            <a:r>
              <a:rPr lang="en-GB" dirty="0" smtClean="0"/>
              <a:t>Build resilience, overcome challenges – “Fall down seven times and get up eight!”</a:t>
            </a:r>
          </a:p>
          <a:p>
            <a:r>
              <a:rPr lang="en-GB" dirty="0" smtClean="0"/>
              <a:t>Be curious and want to discover and learn about things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42137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024" y="804519"/>
            <a:ext cx="8852830" cy="1049235"/>
          </a:xfrm>
        </p:spPr>
        <p:txBody>
          <a:bodyPr/>
          <a:lstStyle/>
          <a:p>
            <a:r>
              <a:rPr lang="en-GB" dirty="0" smtClean="0"/>
              <a:t>Environment – MAKING a difference!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Thinking about and knowing about Global Issues </a:t>
            </a:r>
          </a:p>
          <a:p>
            <a:r>
              <a:rPr lang="en-GB" dirty="0" smtClean="0"/>
              <a:t>Thinking about National and Local Issues </a:t>
            </a:r>
          </a:p>
          <a:p>
            <a:r>
              <a:rPr lang="en-GB" dirty="0" smtClean="0"/>
              <a:t>Being Champions and Agents of Change</a:t>
            </a:r>
          </a:p>
          <a:p>
            <a:r>
              <a:rPr lang="en-GB" dirty="0" smtClean="0"/>
              <a:t>Leaving your positive legacy </a:t>
            </a:r>
          </a:p>
          <a:p>
            <a:r>
              <a:rPr lang="en-GB" dirty="0" smtClean="0"/>
              <a:t>What difference have you made to the local community, national and global worlds? 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12803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710" y="804519"/>
            <a:ext cx="8918144" cy="1049235"/>
          </a:xfrm>
        </p:spPr>
        <p:txBody>
          <a:bodyPr/>
          <a:lstStyle/>
          <a:p>
            <a:r>
              <a:rPr lang="en-GB" dirty="0" smtClean="0"/>
              <a:t>Community and Diversity - Belonging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Embracing being different </a:t>
            </a:r>
          </a:p>
          <a:p>
            <a:r>
              <a:rPr lang="en-GB" dirty="0" smtClean="0"/>
              <a:t>Tolerance </a:t>
            </a:r>
          </a:p>
          <a:p>
            <a:r>
              <a:rPr lang="en-GB" dirty="0" smtClean="0"/>
              <a:t>Acceptance </a:t>
            </a:r>
          </a:p>
          <a:p>
            <a:r>
              <a:rPr lang="en-GB" dirty="0" smtClean="0"/>
              <a:t>Fairness</a:t>
            </a:r>
          </a:p>
          <a:p>
            <a:r>
              <a:rPr lang="en-GB" dirty="0" smtClean="0"/>
              <a:t>Justice </a:t>
            </a:r>
          </a:p>
          <a:p>
            <a:r>
              <a:rPr lang="en-GB" dirty="0" smtClean="0"/>
              <a:t>Respecting others</a:t>
            </a:r>
          </a:p>
          <a:p>
            <a:r>
              <a:rPr lang="en-GB" dirty="0" smtClean="0"/>
              <a:t>Making a positive impact locally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4378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008" y="804519"/>
            <a:ext cx="8796846" cy="1049235"/>
          </a:xfrm>
        </p:spPr>
        <p:txBody>
          <a:bodyPr/>
          <a:lstStyle/>
          <a:p>
            <a:r>
              <a:rPr lang="en-GB" dirty="0" smtClean="0"/>
              <a:t>Communication – Finding your Voice!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Expressing your self and your thoughts </a:t>
            </a:r>
          </a:p>
          <a:p>
            <a:r>
              <a:rPr lang="en-GB" dirty="0" smtClean="0"/>
              <a:t>Having a voice to ask for help and keep safe</a:t>
            </a:r>
          </a:p>
          <a:p>
            <a:r>
              <a:rPr lang="en-GB" dirty="0" smtClean="0"/>
              <a:t>Having the words to share your thoughts, view and learning </a:t>
            </a:r>
          </a:p>
          <a:p>
            <a:r>
              <a:rPr lang="en-GB" dirty="0" smtClean="0"/>
              <a:t>Having the voice to celebrate your learning </a:t>
            </a:r>
          </a:p>
          <a:p>
            <a:r>
              <a:rPr lang="en-GB" dirty="0" smtClean="0"/>
              <a:t>Being able to communicate with empathy to all </a:t>
            </a:r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23850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277" y="776390"/>
            <a:ext cx="9603275" cy="1049235"/>
          </a:xfrm>
        </p:spPr>
        <p:txBody>
          <a:bodyPr/>
          <a:lstStyle/>
          <a:p>
            <a:r>
              <a:rPr lang="en-GB" dirty="0" smtClean="0"/>
              <a:t>Our Curriculum Drivers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Initiative </a:t>
            </a:r>
            <a:r>
              <a:rPr lang="en-GB" dirty="0" smtClean="0"/>
              <a:t>– Get Up and Do it!</a:t>
            </a:r>
            <a:endParaRPr lang="en-GB" dirty="0"/>
          </a:p>
          <a:p>
            <a:r>
              <a:rPr lang="en-GB" dirty="0"/>
              <a:t>Environment </a:t>
            </a:r>
            <a:r>
              <a:rPr lang="en-GB" dirty="0" smtClean="0"/>
              <a:t>– Making a Difference!</a:t>
            </a:r>
            <a:endParaRPr lang="en-GB" dirty="0"/>
          </a:p>
          <a:p>
            <a:r>
              <a:rPr lang="en-GB" dirty="0"/>
              <a:t>Community and Diversity </a:t>
            </a:r>
            <a:r>
              <a:rPr lang="en-GB" dirty="0" smtClean="0"/>
              <a:t>– Belonging! </a:t>
            </a:r>
            <a:endParaRPr lang="en-GB" dirty="0"/>
          </a:p>
          <a:p>
            <a:r>
              <a:rPr lang="en-GB" dirty="0" smtClean="0"/>
              <a:t>Communication -  Finding Your Voice!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 descr="cid:image001.png@01D265AC.588CA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" y="84455"/>
            <a:ext cx="1676400" cy="1741170"/>
          </a:xfrm>
          <a:prstGeom prst="rect">
            <a:avLst/>
          </a:prstGeom>
          <a:noFill/>
          <a:ln>
            <a:noFill/>
          </a:ln>
          <a:effectLst>
            <a:softEdge rad="215900"/>
          </a:effectLst>
        </p:spPr>
      </p:pic>
    </p:spTree>
    <p:extLst>
      <p:ext uri="{BB962C8B-B14F-4D97-AF65-F5344CB8AC3E}">
        <p14:creationId xmlns:p14="http://schemas.microsoft.com/office/powerpoint/2010/main" val="20559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1003</TotalTime>
  <Words>359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Learning at Raglan is for everyone </vt:lpstr>
      <vt:lpstr>     Building you for your future</vt:lpstr>
      <vt:lpstr>How does what we learn help us for            our future? </vt:lpstr>
      <vt:lpstr>What are our Curriculum drivers?</vt:lpstr>
      <vt:lpstr>Initiative – Get up and do it! </vt:lpstr>
      <vt:lpstr>Environment – MAKING a difference!</vt:lpstr>
      <vt:lpstr>Community and Diversity - Belonging </vt:lpstr>
      <vt:lpstr>Communication – Finding your Voice!</vt:lpstr>
      <vt:lpstr>Our Curriculum Drivers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Raglan Curriculum</dc:title>
  <dc:creator>Mr De Freitas</dc:creator>
  <cp:lastModifiedBy>Mrs Palmer-Ralph</cp:lastModifiedBy>
  <cp:revision>12</cp:revision>
  <dcterms:created xsi:type="dcterms:W3CDTF">2023-01-04T18:22:04Z</dcterms:created>
  <dcterms:modified xsi:type="dcterms:W3CDTF">2023-02-23T09:25:07Z</dcterms:modified>
</cp:coreProperties>
</file>